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Type="http://schemas.openxmlformats.org/package/2006/relationships/metadata/core-properties" Target="/docProps/core.xml" Id="Rb8df46ecd5524bf0"/><Relationship Type="http://schemas.openxmlformats.org/officeDocument/2006/relationships/extended-properties" Target="/docProps/app.xml" Id="R564b8bf337f4490d"/><Relationship Type="http://schemas.openxmlformats.org/officeDocument/2006/relationships/officeDocument" Target="/ppt/presentation.xml" Id="Rcb8a44aeb48f42e7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ae6565bad7e4638"/>
  </p:sldMasterIdLst>
  <p:notesMasterIdLst>
    <p:notesMasterId xmlns:r="http://schemas.openxmlformats.org/officeDocument/2006/relationships" r:id="Rc572e70bad7943a4"/>
  </p:notesMasterIdLst>
  <p:sldIdLst>
    <p:sldId xmlns:r="http://schemas.openxmlformats.org/officeDocument/2006/relationships" id="256" r:id="R1d9910726aba48bf"/>
    <p:sldId xmlns:r="http://schemas.openxmlformats.org/officeDocument/2006/relationships" id="257" r:id="R2e035129706749a1"/>
    <p:sldId xmlns:r="http://schemas.openxmlformats.org/officeDocument/2006/relationships" id="258" r:id="R54500c7c183247ae"/>
    <p:sldId xmlns:r="http://schemas.openxmlformats.org/officeDocument/2006/relationships" id="259" r:id="R66de03258df8481d"/>
    <p:sldId xmlns:r="http://schemas.openxmlformats.org/officeDocument/2006/relationships" id="260" r:id="R6c1ff7f380bd4436"/>
    <p:sldId xmlns:r="http://schemas.openxmlformats.org/officeDocument/2006/relationships" id="261" r:id="R74428142c06a4c6c"/>
    <p:sldId xmlns:r="http://schemas.openxmlformats.org/officeDocument/2006/relationships" id="262" r:id="R3963d1de328845d9"/>
    <p:sldId xmlns:r="http://schemas.openxmlformats.org/officeDocument/2006/relationships" id="263" r:id="R69a83c446d2e4051"/>
    <p:sldId xmlns:r="http://schemas.openxmlformats.org/officeDocument/2006/relationships" id="264" r:id="R878d27228f724096"/>
    <p:sldId xmlns:r="http://schemas.openxmlformats.org/officeDocument/2006/relationships" id="265" r:id="R0aa63ae47d854fff"/>
    <p:sldId xmlns:r="http://schemas.openxmlformats.org/officeDocument/2006/relationships" id="266" r:id="R33c3aa76eede4aec"/>
    <p:sldId xmlns:r="http://schemas.openxmlformats.org/officeDocument/2006/relationships" id="267" r:id="R34b15cb0bb474176"/>
    <p:sldId xmlns:r="http://schemas.openxmlformats.org/officeDocument/2006/relationships" id="268" r:id="Rc9d8022487f94192"/>
    <p:sldId xmlns:r="http://schemas.openxmlformats.org/officeDocument/2006/relationships" id="269" r:id="Re53ff1126c0f4e00"/>
    <p:sldId xmlns:r="http://schemas.openxmlformats.org/officeDocument/2006/relationships" id="270" r:id="R2a6fe7acdf15484b"/>
    <p:sldId xmlns:r="http://schemas.openxmlformats.org/officeDocument/2006/relationships" id="271" r:id="R9be98e4913af489f"/>
    <p:sldId xmlns:r="http://schemas.openxmlformats.org/officeDocument/2006/relationships" id="272" r:id="Rb023082931cb41d6"/>
    <p:sldId xmlns:r="http://schemas.openxmlformats.org/officeDocument/2006/relationships" id="273" r:id="R8e40d27af0d245fc"/>
    <p:sldId xmlns:r="http://schemas.openxmlformats.org/officeDocument/2006/relationships" id="274" r:id="R209c0900d96f469b"/>
    <p:sldId xmlns:r="http://schemas.openxmlformats.org/officeDocument/2006/relationships" id="275" r:id="Rb67d4cc052d345cc"/>
    <p:sldId xmlns:r="http://schemas.openxmlformats.org/officeDocument/2006/relationships" id="276" r:id="R94160d0bc7e44d25"/>
    <p:sldId xmlns:r="http://schemas.openxmlformats.org/officeDocument/2006/relationships" id="277" r:id="Rd427af4881cf48b5"/>
    <p:sldId xmlns:r="http://schemas.openxmlformats.org/officeDocument/2006/relationships" id="278" r:id="R3087791fc1724013"/>
    <p:sldId xmlns:r="http://schemas.openxmlformats.org/officeDocument/2006/relationships" id="279" r:id="R5d197406bf5d42ff"/>
    <p:sldId xmlns:r="http://schemas.openxmlformats.org/officeDocument/2006/relationships" id="280" r:id="Rc17ad1ee3c2d4389"/>
    <p:sldId xmlns:r="http://schemas.openxmlformats.org/officeDocument/2006/relationships" id="281" r:id="R6700b4a125a44623"/>
    <p:sldId xmlns:r="http://schemas.openxmlformats.org/officeDocument/2006/relationships" id="282" r:id="Re5f4590a321b49c7"/>
    <p:sldId xmlns:r="http://schemas.openxmlformats.org/officeDocument/2006/relationships" id="283" r:id="R21a62a22f4974c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e57532e201914709"/><Relationship Type="http://schemas.openxmlformats.org/officeDocument/2006/relationships/slideMaster" Target="/ppt/slideMasters/slideMaster1.xml" Id="R9ae6565bad7e4638"/><Relationship Type="http://schemas.openxmlformats.org/officeDocument/2006/relationships/notesMaster" Target="/ppt/notesMasters/notesMaster1.xml" Id="Rc572e70bad7943a4"/><Relationship Type="http://schemas.openxmlformats.org/officeDocument/2006/relationships/presProps" Target="/ppt/presProps.xml" Id="R9c290b11a5dc4b28"/><Relationship Type="http://schemas.openxmlformats.org/officeDocument/2006/relationships/tableStyles" Target="/ppt/tableStyles.xml" Id="Rf72292ccbd044714"/><Relationship Type="http://schemas.openxmlformats.org/officeDocument/2006/relationships/slide" Target="/ppt/slides/slide1.xml" Id="R1d9910726aba48bf"/><Relationship Type="http://schemas.openxmlformats.org/officeDocument/2006/relationships/slide" Target="/ppt/slides/slide2.xml" Id="R2e035129706749a1"/><Relationship Type="http://schemas.openxmlformats.org/officeDocument/2006/relationships/slide" Target="/ppt/slides/slide3.xml" Id="R54500c7c183247ae"/><Relationship Type="http://schemas.openxmlformats.org/officeDocument/2006/relationships/slide" Target="/ppt/slides/slide4.xml" Id="R66de03258df8481d"/><Relationship Type="http://schemas.openxmlformats.org/officeDocument/2006/relationships/slide" Target="/ppt/slides/slide5.xml" Id="R6c1ff7f380bd4436"/><Relationship Type="http://schemas.openxmlformats.org/officeDocument/2006/relationships/slide" Target="/ppt/slides/slide6.xml" Id="R74428142c06a4c6c"/><Relationship Type="http://schemas.openxmlformats.org/officeDocument/2006/relationships/slide" Target="/ppt/slides/slide7.xml" Id="R3963d1de328845d9"/><Relationship Type="http://schemas.openxmlformats.org/officeDocument/2006/relationships/slide" Target="/ppt/slides/slide8.xml" Id="R69a83c446d2e4051"/><Relationship Type="http://schemas.openxmlformats.org/officeDocument/2006/relationships/slide" Target="/ppt/slides/slide9.xml" Id="R878d27228f724096"/><Relationship Type="http://schemas.openxmlformats.org/officeDocument/2006/relationships/slide" Target="/ppt/slides/slide10.xml" Id="R0aa63ae47d854fff"/><Relationship Type="http://schemas.openxmlformats.org/officeDocument/2006/relationships/slide" Target="/ppt/slides/slide11.xml" Id="R33c3aa76eede4aec"/><Relationship Type="http://schemas.openxmlformats.org/officeDocument/2006/relationships/slide" Target="/ppt/slides/slide12.xml" Id="R34b15cb0bb474176"/><Relationship Type="http://schemas.openxmlformats.org/officeDocument/2006/relationships/slide" Target="/ppt/slides/slide13.xml" Id="Rc9d8022487f94192"/><Relationship Type="http://schemas.openxmlformats.org/officeDocument/2006/relationships/slide" Target="/ppt/slides/slide14.xml" Id="Re53ff1126c0f4e00"/><Relationship Type="http://schemas.openxmlformats.org/officeDocument/2006/relationships/slide" Target="/ppt/slides/slide15.xml" Id="R2a6fe7acdf15484b"/><Relationship Type="http://schemas.openxmlformats.org/officeDocument/2006/relationships/slide" Target="/ppt/slides/slide16.xml" Id="R9be98e4913af489f"/><Relationship Type="http://schemas.openxmlformats.org/officeDocument/2006/relationships/slide" Target="/ppt/slides/slide17.xml" Id="Rb023082931cb41d6"/><Relationship Type="http://schemas.openxmlformats.org/officeDocument/2006/relationships/slide" Target="/ppt/slides/slide18.xml" Id="R8e40d27af0d245fc"/><Relationship Type="http://schemas.openxmlformats.org/officeDocument/2006/relationships/slide" Target="/ppt/slides/slide19.xml" Id="R209c0900d96f469b"/><Relationship Type="http://schemas.openxmlformats.org/officeDocument/2006/relationships/slide" Target="/ppt/slides/slide20.xml" Id="Rb67d4cc052d345cc"/><Relationship Type="http://schemas.openxmlformats.org/officeDocument/2006/relationships/slide" Target="/ppt/slides/slide21.xml" Id="R94160d0bc7e44d25"/><Relationship Type="http://schemas.openxmlformats.org/officeDocument/2006/relationships/slide" Target="/ppt/slides/slide22.xml" Id="Rd427af4881cf48b5"/><Relationship Type="http://schemas.openxmlformats.org/officeDocument/2006/relationships/slide" Target="/ppt/slides/slide23.xml" Id="R3087791fc1724013"/><Relationship Type="http://schemas.openxmlformats.org/officeDocument/2006/relationships/slide" Target="/ppt/slides/slide24.xml" Id="R5d197406bf5d42ff"/><Relationship Type="http://schemas.openxmlformats.org/officeDocument/2006/relationships/slide" Target="/ppt/slides/slide25.xml" Id="Rc17ad1ee3c2d4389"/><Relationship Type="http://schemas.openxmlformats.org/officeDocument/2006/relationships/slide" Target="/ppt/slides/slide26.xml" Id="R6700b4a125a44623"/><Relationship Type="http://schemas.openxmlformats.org/officeDocument/2006/relationships/slide" Target="/ppt/slides/slide27.xml" Id="Re5f4590a321b49c7"/><Relationship Type="http://schemas.openxmlformats.org/officeDocument/2006/relationships/slide" Target="/ppt/slides/slide28.xml" Id="R21a62a22f4974c9f"/></Relationships>
</file>

<file path=ppt/notesMasters/_rels/notesMaster1.xml.rels><?xml version='1.0' encoding='UTF-8' standalone='yes'?>
<Relationships xmlns="http://schemas.openxmlformats.org/package/2006/relationships"><Relationship Type="http://schemas.openxmlformats.org/officeDocument/2006/relationships/theme" Target="/ppt/notesMasters/theme/theme3.xml" Id="R608f60a3add349fa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Type="http://schemas.openxmlformats.org/officeDocument/2006/relationships/slide" Target="/ppt/slides/slide1.xml" Id="R0be2b4730695408b"/><Relationship Type="http://schemas.openxmlformats.org/officeDocument/2006/relationships/notesMaster" Target="/ppt/notesMasters/notesMaster1.xml" Id="R68cacca4ec444d80"/></Relationships>
</file>

<file path=ppt/notesSlides/_rels/notesSlide2.xml.rels><?xml version='1.0' encoding='UTF-8' standalone='yes'?>
<Relationships xmlns="http://schemas.openxmlformats.org/package/2006/relationships"><Relationship Type="http://schemas.openxmlformats.org/officeDocument/2006/relationships/slide" Target="/ppt/slides/slide2.xml" Id="Rfe72e516bed34d40"/><Relationship Type="http://schemas.openxmlformats.org/officeDocument/2006/relationships/notesMaster" Target="/ppt/notesMasters/notesMaster1.xml" Id="R2ef51603fd914071"/></Relationships>
</file>

<file path=ppt/notesSlides/_rels/notesSlide3.xml.rels><?xml version='1.0' encoding='UTF-8' standalone='yes'?>
<Relationships xmlns="http://schemas.openxmlformats.org/package/2006/relationships"><Relationship Type="http://schemas.openxmlformats.org/officeDocument/2006/relationships/slide" Target="/ppt/slides/slide3.xml" Id="R6fd5757440494e4b"/><Relationship Type="http://schemas.openxmlformats.org/officeDocument/2006/relationships/notesMaster" Target="/ppt/notesMasters/notesMaster1.xml" Id="Rbb32f829e64448f6"/></Relationships>
</file>

<file path=ppt/notesSlides/_rels/notesSlide4.xml.rels><?xml version='1.0' encoding='UTF-8' standalone='yes'?>
<Relationships xmlns="http://schemas.openxmlformats.org/package/2006/relationships"><Relationship Type="http://schemas.openxmlformats.org/officeDocument/2006/relationships/slide" Target="/ppt/slides/slide4.xml" Id="R73f5373827c84148"/><Relationship Type="http://schemas.openxmlformats.org/officeDocument/2006/relationships/notesMaster" Target="/ppt/notesMasters/notesMaster1.xml" Id="R8b72cba8c58546d3"/></Relationships>
</file>

<file path=ppt/notesSlides/_rels/notesSlide5.xml.rels><?xml version='1.0' encoding='UTF-8' standalone='yes'?>
<Relationships xmlns="http://schemas.openxmlformats.org/package/2006/relationships"><Relationship Type="http://schemas.openxmlformats.org/officeDocument/2006/relationships/slide" Target="/ppt/slides/slide5.xml" Id="R988d86e8df894c7d"/><Relationship Type="http://schemas.openxmlformats.org/officeDocument/2006/relationships/notesMaster" Target="/ppt/notesMasters/notesMaster1.xml" Id="R1d19dec148db492f"/></Relationships>
</file>

<file path=ppt/notesSlides/_rels/notesSlide6.xml.rels><?xml version='1.0' encoding='UTF-8' standalone='yes'?>
<Relationships xmlns="http://schemas.openxmlformats.org/package/2006/relationships"><Relationship Type="http://schemas.openxmlformats.org/officeDocument/2006/relationships/slide" Target="/ppt/slides/slide6.xml" Id="Rf6e800cad1064475"/><Relationship Type="http://schemas.openxmlformats.org/officeDocument/2006/relationships/notesMaster" Target="/ppt/notesMasters/notesMaster1.xml" Id="R933be5a1f32e465e"/></Relationships>
</file>

<file path=ppt/notesSlides/_rels/notesSlide7.xml.rels><?xml version='1.0' encoding='UTF-8' standalone='yes'?>
<Relationships xmlns="http://schemas.openxmlformats.org/package/2006/relationships"><Relationship Type="http://schemas.openxmlformats.org/officeDocument/2006/relationships/slide" Target="/ppt/slides/slide7.xml" Id="R2a0ae4b34f2240fd"/><Relationship Type="http://schemas.openxmlformats.org/officeDocument/2006/relationships/notesMaster" Target="/ppt/notesMasters/notesMaster1.xml" Id="R091cbd502f264147"/></Relationships>
</file>

<file path=ppt/notesSlides/_rels/notesSlide8.xml.rels><?xml version='1.0' encoding='UTF-8' standalone='yes'?>
<Relationships xmlns="http://schemas.openxmlformats.org/package/2006/relationships"><Relationship Type="http://schemas.openxmlformats.org/officeDocument/2006/relationships/slide" Target="/ppt/slides/slide8.xml" Id="R93817e6d079545c2"/><Relationship Type="http://schemas.openxmlformats.org/officeDocument/2006/relationships/notesMaster" Target="/ppt/notesMasters/notesMaster1.xml" Id="R22622b00003845f8"/></Relationships>
</file>

<file path=ppt/notesSlides/_rels/notesSlide9.xml.rels><?xml version='1.0' encoding='UTF-8' standalone='yes'?>
<Relationships xmlns="http://schemas.openxmlformats.org/package/2006/relationships"><Relationship Type="http://schemas.openxmlformats.org/officeDocument/2006/relationships/slide" Target="/ppt/slides/slide9.xml" Id="R12115465b0874bd7"/><Relationship Type="http://schemas.openxmlformats.org/officeDocument/2006/relationships/notesMaster" Target="/ppt/notesMasters/notesMaster1.xml" Id="R46f015bd0b5e4ba6"/></Relationships>
</file>

<file path=ppt/notesSlides/_rels/notesSlide10.xml.rels><?xml version='1.0' encoding='UTF-8' standalone='yes'?>
<Relationships xmlns="http://schemas.openxmlformats.org/package/2006/relationships"><Relationship Type="http://schemas.openxmlformats.org/officeDocument/2006/relationships/slide" Target="/ppt/slides/slide10.xml" Id="Ra46a1042f95c45cb"/><Relationship Type="http://schemas.openxmlformats.org/officeDocument/2006/relationships/notesMaster" Target="/ppt/notesMasters/notesMaster1.xml" Id="R77dbc2f44ef94f6c"/></Relationships>
</file>

<file path=ppt/notesSlides/_rels/notesSlide11.xml.rels><?xml version='1.0' encoding='UTF-8' standalone='yes'?>
<Relationships xmlns="http://schemas.openxmlformats.org/package/2006/relationships"><Relationship Type="http://schemas.openxmlformats.org/officeDocument/2006/relationships/slide" Target="/ppt/slides/slide11.xml" Id="Rb2d9a7268d2641a3"/><Relationship Type="http://schemas.openxmlformats.org/officeDocument/2006/relationships/notesMaster" Target="/ppt/notesMasters/notesMaster1.xml" Id="R021256d66b6046d7"/></Relationships>
</file>

<file path=ppt/notesSlides/_rels/notesSlide12.xml.rels><?xml version='1.0' encoding='UTF-8' standalone='yes'?>
<Relationships xmlns="http://schemas.openxmlformats.org/package/2006/relationships"><Relationship Type="http://schemas.openxmlformats.org/officeDocument/2006/relationships/slide" Target="/ppt/slides/slide12.xml" Id="R4424350d78564093"/><Relationship Type="http://schemas.openxmlformats.org/officeDocument/2006/relationships/notesMaster" Target="/ppt/notesMasters/notesMaster1.xml" Id="Rf5c797dc99964c9b"/></Relationships>
</file>

<file path=ppt/notesSlides/_rels/notesSlide13.xml.rels><?xml version='1.0' encoding='UTF-8' standalone='yes'?>
<Relationships xmlns="http://schemas.openxmlformats.org/package/2006/relationships"><Relationship Type="http://schemas.openxmlformats.org/officeDocument/2006/relationships/slide" Target="/ppt/slides/slide13.xml" Id="R6b6a7b8d59034542"/><Relationship Type="http://schemas.openxmlformats.org/officeDocument/2006/relationships/notesMaster" Target="/ppt/notesMasters/notesMaster1.xml" Id="Rfea765c31a1748f3"/></Relationships>
</file>

<file path=ppt/notesSlides/_rels/notesSlide14.xml.rels><?xml version='1.0' encoding='UTF-8' standalone='yes'?>
<Relationships xmlns="http://schemas.openxmlformats.org/package/2006/relationships"><Relationship Type="http://schemas.openxmlformats.org/officeDocument/2006/relationships/slide" Target="/ppt/slides/slide14.xml" Id="Rf562ca5049854b35"/><Relationship Type="http://schemas.openxmlformats.org/officeDocument/2006/relationships/notesMaster" Target="/ppt/notesMasters/notesMaster1.xml" Id="R1a46e7fab00e4a66"/></Relationships>
</file>

<file path=ppt/notesSlides/_rels/notesSlide15.xml.rels><?xml version='1.0' encoding='UTF-8' standalone='yes'?>
<Relationships xmlns="http://schemas.openxmlformats.org/package/2006/relationships"><Relationship Type="http://schemas.openxmlformats.org/officeDocument/2006/relationships/slide" Target="/ppt/slides/slide15.xml" Id="Re5540de3243e4268"/><Relationship Type="http://schemas.openxmlformats.org/officeDocument/2006/relationships/notesMaster" Target="/ppt/notesMasters/notesMaster1.xml" Id="R94cf6ee09158414c"/></Relationships>
</file>

<file path=ppt/notesSlides/_rels/notesSlide16.xml.rels><?xml version='1.0' encoding='UTF-8' standalone='yes'?>
<Relationships xmlns="http://schemas.openxmlformats.org/package/2006/relationships"><Relationship Type="http://schemas.openxmlformats.org/officeDocument/2006/relationships/slide" Target="/ppt/slides/slide16.xml" Id="R52878824d6264a72"/><Relationship Type="http://schemas.openxmlformats.org/officeDocument/2006/relationships/notesMaster" Target="/ppt/notesMasters/notesMaster1.xml" Id="R8377847199c74aa1"/></Relationships>
</file>

<file path=ppt/notesSlides/_rels/notesSlide17.xml.rels><?xml version='1.0' encoding='UTF-8' standalone='yes'?>
<Relationships xmlns="http://schemas.openxmlformats.org/package/2006/relationships"><Relationship Type="http://schemas.openxmlformats.org/officeDocument/2006/relationships/slide" Target="/ppt/slides/slide17.xml" Id="R6b9d16f5566a4e54"/><Relationship Type="http://schemas.openxmlformats.org/officeDocument/2006/relationships/notesMaster" Target="/ppt/notesMasters/notesMaster1.xml" Id="Rb999c279313e40eb"/></Relationships>
</file>

<file path=ppt/notesSlides/_rels/notesSlide18.xml.rels><?xml version='1.0' encoding='UTF-8' standalone='yes'?>
<Relationships xmlns="http://schemas.openxmlformats.org/package/2006/relationships"><Relationship Type="http://schemas.openxmlformats.org/officeDocument/2006/relationships/slide" Target="/ppt/slides/slide18.xml" Id="R35bae0e61c7b47ad"/><Relationship Type="http://schemas.openxmlformats.org/officeDocument/2006/relationships/notesMaster" Target="/ppt/notesMasters/notesMaster1.xml" Id="R973620b328074245"/></Relationships>
</file>

<file path=ppt/notesSlides/_rels/notesSlide19.xml.rels><?xml version='1.0' encoding='UTF-8' standalone='yes'?>
<Relationships xmlns="http://schemas.openxmlformats.org/package/2006/relationships"><Relationship Type="http://schemas.openxmlformats.org/officeDocument/2006/relationships/slide" Target="/ppt/slides/slide19.xml" Id="R742df42a0d0141cf"/><Relationship Type="http://schemas.openxmlformats.org/officeDocument/2006/relationships/notesMaster" Target="/ppt/notesMasters/notesMaster1.xml" Id="Rd2fa9bc1eec74f47"/></Relationships>
</file>

<file path=ppt/notesSlides/_rels/notesSlide20.xml.rels><?xml version='1.0' encoding='UTF-8' standalone='yes'?>
<Relationships xmlns="http://schemas.openxmlformats.org/package/2006/relationships"><Relationship Type="http://schemas.openxmlformats.org/officeDocument/2006/relationships/slide" Target="/ppt/slides/slide20.xml" Id="R27b4dc33971c49f3"/><Relationship Type="http://schemas.openxmlformats.org/officeDocument/2006/relationships/notesMaster" Target="/ppt/notesMasters/notesMaster1.xml" Id="R599276f809ad465f"/></Relationships>
</file>

<file path=ppt/notesSlides/_rels/notesSlide21.xml.rels><?xml version='1.0' encoding='UTF-8' standalone='yes'?>
<Relationships xmlns="http://schemas.openxmlformats.org/package/2006/relationships"><Relationship Type="http://schemas.openxmlformats.org/officeDocument/2006/relationships/slide" Target="/ppt/slides/slide21.xml" Id="Rbf06e3a91e064117"/><Relationship Type="http://schemas.openxmlformats.org/officeDocument/2006/relationships/notesMaster" Target="/ppt/notesMasters/notesMaster1.xml" Id="Rcd59c88fb0ae477d"/></Relationships>
</file>

<file path=ppt/notesSlides/_rels/notesSlide22.xml.rels><?xml version='1.0' encoding='UTF-8' standalone='yes'?>
<Relationships xmlns="http://schemas.openxmlformats.org/package/2006/relationships"><Relationship Type="http://schemas.openxmlformats.org/officeDocument/2006/relationships/slide" Target="/ppt/slides/slide22.xml" Id="Ra1e9c29223364b95"/><Relationship Type="http://schemas.openxmlformats.org/officeDocument/2006/relationships/notesMaster" Target="/ppt/notesMasters/notesMaster1.xml" Id="Rb3f3118653e6451b"/></Relationships>
</file>

<file path=ppt/notesSlides/_rels/notesSlide23.xml.rels><?xml version='1.0' encoding='UTF-8' standalone='yes'?>
<Relationships xmlns="http://schemas.openxmlformats.org/package/2006/relationships"><Relationship Type="http://schemas.openxmlformats.org/officeDocument/2006/relationships/slide" Target="/ppt/slides/slide23.xml" Id="R36affc0d48e0493b"/><Relationship Type="http://schemas.openxmlformats.org/officeDocument/2006/relationships/notesMaster" Target="/ppt/notesMasters/notesMaster1.xml" Id="Rf4921f8aeb3445ba"/></Relationships>
</file>

<file path=ppt/notesSlides/_rels/notesSlide24.xml.rels><?xml version='1.0' encoding='UTF-8' standalone='yes'?>
<Relationships xmlns="http://schemas.openxmlformats.org/package/2006/relationships"><Relationship Type="http://schemas.openxmlformats.org/officeDocument/2006/relationships/slide" Target="/ppt/slides/slide24.xml" Id="R188f8cc760624f41"/><Relationship Type="http://schemas.openxmlformats.org/officeDocument/2006/relationships/notesMaster" Target="/ppt/notesMasters/notesMaster1.xml" Id="Rbb8caa79f52f4e03"/></Relationships>
</file>

<file path=ppt/notesSlides/_rels/notesSlide25.xml.rels><?xml version='1.0' encoding='UTF-8' standalone='yes'?>
<Relationships xmlns="http://schemas.openxmlformats.org/package/2006/relationships"><Relationship Type="http://schemas.openxmlformats.org/officeDocument/2006/relationships/slide" Target="/ppt/slides/slide25.xml" Id="R10aa83253e00499b"/><Relationship Type="http://schemas.openxmlformats.org/officeDocument/2006/relationships/notesMaster" Target="/ppt/notesMasters/notesMaster1.xml" Id="Re5935e91570042c8"/></Relationships>
</file>

<file path=ppt/notesSlides/_rels/notesSlide26.xml.rels><?xml version='1.0' encoding='UTF-8' standalone='yes'?>
<Relationships xmlns="http://schemas.openxmlformats.org/package/2006/relationships"><Relationship Type="http://schemas.openxmlformats.org/officeDocument/2006/relationships/slide" Target="/ppt/slides/slide26.xml" Id="R143a4d4b671f4039"/><Relationship Type="http://schemas.openxmlformats.org/officeDocument/2006/relationships/notesMaster" Target="/ppt/notesMasters/notesMaster1.xml" Id="Rae0e7fcf57f64c7c"/></Relationships>
</file>

<file path=ppt/notesSlides/_rels/notesSlide27.xml.rels><?xml version='1.0' encoding='UTF-8' standalone='yes'?>
<Relationships xmlns="http://schemas.openxmlformats.org/package/2006/relationships"><Relationship Type="http://schemas.openxmlformats.org/officeDocument/2006/relationships/slide" Target="/ppt/slides/slide27.xml" Id="Rd7265b08b09b4ae8"/><Relationship Type="http://schemas.openxmlformats.org/officeDocument/2006/relationships/notesMaster" Target="/ppt/notesMasters/notesMaster1.xml" Id="R0a5213b165814740"/></Relationships>
</file>

<file path=ppt/notesSlides/_rels/notesSlide28.xml.rels><?xml version='1.0' encoding='UTF-8' standalone='yes'?>
<Relationships xmlns="http://schemas.openxmlformats.org/package/2006/relationships"><Relationship Type="http://schemas.openxmlformats.org/officeDocument/2006/relationships/slide" Target="/ppt/slides/slide28.xml" Id="R6383527d69334574"/><Relationship Type="http://schemas.openxmlformats.org/officeDocument/2006/relationships/notesMaster" Target="/ppt/notesMasters/notesMaster1.xml" Id="R5e7d6c292d6e44e8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Conceptual workflow infographic based on the user-approved BHCC sequence: Business Health Score, Problem Detection, Reason, Financial Impact, Priority, Recommended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Screenshot: 26b2d302-d70d-4533-a255-852a14615d3d.png.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Screenshot a4adfb8e-b1a4-4390-bb15-fbdc76e5a50e.png.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Historical screenshot 80ba1799-ce90-458b-8f0a-cd85c31d0f1f.png, 12 September 2026. Values are not current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Historical screenshot d6727173-5a55-4c12-93a0-9da4a1798696.png. Figures are historical and not audited claims.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Historical screenshot bc3e3925-e03f-475f-b3a4-5d1a6979fdf8.png.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IntegrationCenter/Edit.cshtml and IntegrationConnectorService.cs in supplied BHCC package. SQLSERVER, TALLY, REST_API and FILE connector paths exist in source. This is not a claim that all third-party environments have been 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BHCC source includes generic FILE, SQLSERVER, TALLY and REST_API connector types. No dedicated BUSY or Zoho connector was verified. These products are listed as proposed custom integration targets, conditional on a technical assessment.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supplied project implements an ASP.NET web application. Desktop and mobile browser access require a reachable deployment and device/browser testing. The image is conceptual artwork, not a screenshot of a published native app.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source package is web/API. No AndroidManifest.xml, pubspec.yaml or iOS Info.plist mobile app project was found in the package during this review. Native app release status is unverified.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BHCC software, JN_ARORA_BHCC_FIX30_COMMON_PARTY_FULL.zip. Product descriptions reflect source modules and prior project screenshots, not a certification of the current deployment.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e0c6eb8fe1404ba4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Type="http://schemas.openxmlformats.org/officeDocument/2006/relationships/theme" Target="/ppt/slideMasters/theme/theme2.xml" Id="R82440812f58e44a0"/><Relationship Type="http://schemas.openxmlformats.org/officeDocument/2006/relationships/slideLayout" Target="/ppt/slideLayouts/slideLayout1.xml" Id="Ra80dfa20a9b74f80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0dfa20a9b74f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df600a968bc4b21"/><Relationship Type="http://schemas.openxmlformats.org/officeDocument/2006/relationships/image" Target="/ppt/media/image.png" Id="R66ec2bb586204c96"/><Relationship Type="http://schemas.openxmlformats.org/officeDocument/2006/relationships/image" Target="/ppt/media/image2.png" Id="Rfb4188686d754452"/><Relationship Type="http://schemas.openxmlformats.org/officeDocument/2006/relationships/notesSlide" Target="/ppt/notesSlides/notesSlide1.xml" Id="Rf2924dd49168412c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f3bd6aeeadb4a14"/><Relationship Type="http://schemas.openxmlformats.org/officeDocument/2006/relationships/image" Target="../media/image.png" Id="R76473814de6e4ffb"/><Relationship Type="http://schemas.openxmlformats.org/officeDocument/2006/relationships/notesSlide" Target="/ppt/notesSlides/notesSlide2.xml" Id="Rf4654daaa1ef4839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9dc605ae1584fd4"/><Relationship Type="http://schemas.openxmlformats.org/officeDocument/2006/relationships/image" Target="../media/image.png" Id="R88b97930d6824267"/><Relationship Type="http://schemas.openxmlformats.org/officeDocument/2006/relationships/image" Target="/ppt/media/image5.png" Id="Re7bcc5d6f3d64d81"/><Relationship Type="http://schemas.openxmlformats.org/officeDocument/2006/relationships/notesSlide" Target="/ppt/notesSlides/notesSlide3.xml" Id="Rba45fd2c154f4543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9125d75aa88475a"/><Relationship Type="http://schemas.openxmlformats.org/officeDocument/2006/relationships/image" Target="../media/image.png" Id="R69dcc27a88b648b4"/><Relationship Type="http://schemas.openxmlformats.org/officeDocument/2006/relationships/notesSlide" Target="/ppt/notesSlides/notesSlide4.xml" Id="R20bcc61ecde34645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53eb234497b44f2"/><Relationship Type="http://schemas.openxmlformats.org/officeDocument/2006/relationships/image" Target="../media/image.png" Id="R1f50af11d0134438"/><Relationship Type="http://schemas.openxmlformats.org/officeDocument/2006/relationships/image" Target="/ppt/media/image8.png" Id="R54756df1bc8f474d"/><Relationship Type="http://schemas.openxmlformats.org/officeDocument/2006/relationships/notesSlide" Target="/ppt/notesSlides/notesSlide5.xml" Id="R2cc7380fa9934382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11d8f0b3a213423e"/><Relationship Type="http://schemas.openxmlformats.org/officeDocument/2006/relationships/image" Target="../media/image.png" Id="R30a1c1595f5245e8"/><Relationship Type="http://schemas.openxmlformats.org/officeDocument/2006/relationships/notesSlide" Target="/ppt/notesSlides/notesSlide6.xml" Id="R65f76c01828c4ea0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f6ad20277794a00"/><Relationship Type="http://schemas.openxmlformats.org/officeDocument/2006/relationships/image" Target="../media/image.png" Id="Rc3fd154bb4af414a"/><Relationship Type="http://schemas.openxmlformats.org/officeDocument/2006/relationships/image" Target="/ppt/media/image11.png" Id="Reeba74528ba64f46"/><Relationship Type="http://schemas.openxmlformats.org/officeDocument/2006/relationships/notesSlide" Target="/ppt/notesSlides/notesSlide7.xml" Id="Ra0992de38a154370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6e1c3342ad347e1"/><Relationship Type="http://schemas.openxmlformats.org/officeDocument/2006/relationships/image" Target="../media/image.png" Id="Rfcd365b95e73473e"/><Relationship Type="http://schemas.openxmlformats.org/officeDocument/2006/relationships/notesSlide" Target="/ppt/notesSlides/notesSlide8.xml" Id="R1a9bc18e757c4785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e1f56b7c02a4fdc"/><Relationship Type="http://schemas.openxmlformats.org/officeDocument/2006/relationships/image" Target="../media/image.png" Id="Rb323f92ee280488a"/><Relationship Type="http://schemas.openxmlformats.org/officeDocument/2006/relationships/image" Target="/ppt/media/image14.png" Id="R6c4c4beeabc0475a"/><Relationship Type="http://schemas.openxmlformats.org/officeDocument/2006/relationships/notesSlide" Target="/ppt/notesSlides/notesSlide9.xml" Id="Ra3b8e1ff42b44d4c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c816cf084014e0b"/><Relationship Type="http://schemas.openxmlformats.org/officeDocument/2006/relationships/image" Target="../media/image.png" Id="Re6c7c6534bab4870"/><Relationship Type="http://schemas.openxmlformats.org/officeDocument/2006/relationships/image" Target="/ppt/media/image16.png" Id="Rfa604bd9acab4b47"/><Relationship Type="http://schemas.openxmlformats.org/officeDocument/2006/relationships/notesSlide" Target="/ppt/notesSlides/notesSlide10.xml" Id="Ra6f40872826c406a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496e38741df42ba"/><Relationship Type="http://schemas.openxmlformats.org/officeDocument/2006/relationships/image" Target="../media/image.png" Id="Rd63b815731674ba9"/><Relationship Type="http://schemas.openxmlformats.org/officeDocument/2006/relationships/notesSlide" Target="/ppt/notesSlides/notesSlide11.xml" Id="R196492ebecdc4d58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c269ef469f347cb"/><Relationship Type="http://schemas.openxmlformats.org/officeDocument/2006/relationships/image" Target="../media/image.png" Id="R730505d56cf949f2"/><Relationship Type="http://schemas.openxmlformats.org/officeDocument/2006/relationships/image" Target="/ppt/media/image19.png" Id="R75d4ee4f59f64a0c"/><Relationship Type="http://schemas.openxmlformats.org/officeDocument/2006/relationships/notesSlide" Target="/ppt/notesSlides/notesSlide12.xml" Id="R31f29858c6104ede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da042c067da42d1"/><Relationship Type="http://schemas.openxmlformats.org/officeDocument/2006/relationships/image" Target="../media/image.png" Id="R68f3ac5d3a2d48e5"/><Relationship Type="http://schemas.openxmlformats.org/officeDocument/2006/relationships/notesSlide" Target="/ppt/notesSlides/notesSlide13.xml" Id="Re23eba24f1814916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24fa10155b143e1"/><Relationship Type="http://schemas.openxmlformats.org/officeDocument/2006/relationships/image" Target="../media/image.png" Id="R52e7074d113949e0"/><Relationship Type="http://schemas.openxmlformats.org/officeDocument/2006/relationships/notesSlide" Target="/ppt/notesSlides/notesSlide14.xml" Id="Ref992170f95040e9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2002f659a1447ae"/><Relationship Type="http://schemas.openxmlformats.org/officeDocument/2006/relationships/image" Target="../media/image.png" Id="R5b03d430b1ec426a"/><Relationship Type="http://schemas.openxmlformats.org/officeDocument/2006/relationships/image" Target="/ppt/media/image23.png" Id="Re0840cee6e4d48c0"/><Relationship Type="http://schemas.openxmlformats.org/officeDocument/2006/relationships/notesSlide" Target="/ppt/notesSlides/notesSlide15.xml" Id="Rfcac8c1fd9564d56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9f1a907038f4ff1"/><Relationship Type="http://schemas.openxmlformats.org/officeDocument/2006/relationships/image" Target="../media/image.png" Id="R871817fbca284c55"/><Relationship Type="http://schemas.openxmlformats.org/officeDocument/2006/relationships/notesSlide" Target="/ppt/notesSlides/notesSlide16.xml" Id="R10f7a1e17f604a93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25eb92aac3d443d"/><Relationship Type="http://schemas.openxmlformats.org/officeDocument/2006/relationships/image" Target="../media/image.png" Id="R13dbe4e11c594da9"/><Relationship Type="http://schemas.openxmlformats.org/officeDocument/2006/relationships/image" Target="/ppt/media/image26.png" Id="R2b9e167ff8754fbc"/><Relationship Type="http://schemas.openxmlformats.org/officeDocument/2006/relationships/notesSlide" Target="/ppt/notesSlides/notesSlide17.xml" Id="R300e2fc777ae4d23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b675e1121224532"/><Relationship Type="http://schemas.openxmlformats.org/officeDocument/2006/relationships/image" Target="../media/image.png" Id="Rb38e221ac7184c5c"/><Relationship Type="http://schemas.openxmlformats.org/officeDocument/2006/relationships/notesSlide" Target="/ppt/notesSlides/notesSlide18.xml" Id="R9ca057cd75a746d5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ec03179c9864847"/><Relationship Type="http://schemas.openxmlformats.org/officeDocument/2006/relationships/image" Target="../media/image.png" Id="R7bd19072132a44db"/><Relationship Type="http://schemas.openxmlformats.org/officeDocument/2006/relationships/notesSlide" Target="/ppt/notesSlides/notesSlide19.xml" Id="R443f66ab7ca140be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1a700c6bfafd40e3"/><Relationship Type="http://schemas.openxmlformats.org/officeDocument/2006/relationships/image" Target="../media/image.png" Id="Rb72ce76a4e4f4fe7"/><Relationship Type="http://schemas.openxmlformats.org/officeDocument/2006/relationships/notesSlide" Target="/ppt/notesSlides/notesSlide20.xml" Id="Re8dd21df40e547ff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64f52adaf6742b9"/><Relationship Type="http://schemas.openxmlformats.org/officeDocument/2006/relationships/image" Target="../media/image.png" Id="Rb2e5334c1e2d4008"/><Relationship Type="http://schemas.openxmlformats.org/officeDocument/2006/relationships/notesSlide" Target="/ppt/notesSlides/notesSlide21.xml" Id="R5105b8b814e34a6b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dff7db283fc4ecf"/><Relationship Type="http://schemas.openxmlformats.org/officeDocument/2006/relationships/image" Target="../media/image.png" Id="R1e3cd466316948d8"/><Relationship Type="http://schemas.openxmlformats.org/officeDocument/2006/relationships/notesSlide" Target="/ppt/notesSlides/notesSlide22.xml" Id="R84a1d8b67cd74bef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65f54d37b8a404c"/><Relationship Type="http://schemas.openxmlformats.org/officeDocument/2006/relationships/image" Target="../media/image.png" Id="Re6739c01464b48c7"/><Relationship Type="http://schemas.openxmlformats.org/officeDocument/2006/relationships/image" Target="/ppt/media/image33.png" Id="R7ee788dfb40d4036"/><Relationship Type="http://schemas.openxmlformats.org/officeDocument/2006/relationships/notesSlide" Target="/ppt/notesSlides/notesSlide23.xml" Id="R64be7b38df1f4127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9491f7a64b644d4"/><Relationship Type="http://schemas.openxmlformats.org/officeDocument/2006/relationships/image" Target="../media/image.png" Id="R5c0e9d39e4814f62"/><Relationship Type="http://schemas.openxmlformats.org/officeDocument/2006/relationships/notesSlide" Target="/ppt/notesSlides/notesSlide24.xml" Id="Ra6575f3aa78f4583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53ffa125b8047c0"/><Relationship Type="http://schemas.openxmlformats.org/officeDocument/2006/relationships/image" Target="../media/image.png" Id="R34ec282b01c74298"/><Relationship Type="http://schemas.openxmlformats.org/officeDocument/2006/relationships/notesSlide" Target="/ppt/notesSlides/notesSlide25.xml" Id="R863b903904cf49cc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329bc642a914725"/><Relationship Type="http://schemas.openxmlformats.org/officeDocument/2006/relationships/image" Target="../media/image.png" Id="Rde66391b03a145d4"/><Relationship Type="http://schemas.openxmlformats.org/officeDocument/2006/relationships/notesSlide" Target="/ppt/notesSlides/notesSlide26.xml" Id="R07d97603622f4284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e2d20b6d166474b"/><Relationship Type="http://schemas.openxmlformats.org/officeDocument/2006/relationships/image" Target="../media/image.png" Id="R067eefbc5ea448c5"/><Relationship Type="http://schemas.openxmlformats.org/officeDocument/2006/relationships/notesSlide" Target="/ppt/notesSlides/notesSlide27.xml" Id="Rba112d1c74e44c9f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d9586af976f45d3"/><Relationship Type="http://schemas.openxmlformats.org/officeDocument/2006/relationships/image" Target="../media/image.png" Id="Rd1a8c18eda9b4155"/><Relationship Type="http://schemas.openxmlformats.org/officeDocument/2006/relationships/image" Target="../media/image.png" Id="R366b109b6c1f4e03"/><Relationship Type="http://schemas.openxmlformats.org/officeDocument/2006/relationships/notesSlide" Target="/ppt/notesSlides/notesSlide28.xml" Id="R5325837101544d38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ec2bb586204c96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50260B-666F-4D54-A725-A8E0AFF38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BUSINESS HEALTH COMMAND CENTER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5E7EC4-2CC4-48C9-AD06-330D833CA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D7AC36-6A70-4FF6-814A-00E3CBC0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13992C-00A1-40EE-81B2-E0C7460E4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4188686d754452"/>
          <a:stretch xmlns:a="http://schemas.openxmlformats.org/drawingml/2006/main"/>
        </p:blipFill>
        <p:spPr>
          <a:xfrm xmlns:a="http://schemas.openxmlformats.org/drawingml/2006/main">
            <a:off x="6715125" y="1457325"/>
            <a:ext cx="4667250" cy="46672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6BB82D-51C3-4104-9288-E237485E4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60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BHCC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89DABF-0F6F-4EB8-87E3-5AFB1BCA8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38500"/>
            <a:ext cx="6191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Business Health</a:t>
            </a:r>
          </a:p>
          <a:p xmlns:a="http://schemas.openxmlformats.org/drawingml/2006/main">
            <a:pPr>
              <a:defRPr sz="3375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Command Center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19BDB0-87AA-4190-89F6-93266EB0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05375"/>
            <a:ext cx="581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Business visibility.</a:t>
            </a:r>
          </a:p>
          <a:p xmlns:a="http://schemas.openxmlformats.org/drawingml/2006/main">
            <a:pPr>
              <a:def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Focused management action.</a:t>
            </a:r>
          </a:p>
        </p:txBody>
      </p:sp>
    </p:spTree>
    <p:extLst>
      <p:ext uri="{BB962C8B-B14F-4D97-AF65-F5344CB8AC3E}">
        <p14:creationId xmlns:p14="http://schemas.microsoft.com/office/powerpoint/2010/main" val="19854896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473814de6e4ffb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C3A4F9-32DC-46A5-BD0A-3F651A485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PRODUCT 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5E52BA-411A-40F3-A5DC-E7BC1A25C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A clearer view of the business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F1255A-4FA8-4E4B-9F9E-5BB681FF1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AC18DF-E778-4DDA-A544-19F4A7AEA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1950EC-9C09-4096-BE66-55940338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What is happening?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8E31F3-986D-4A61-A8A8-AE1600B56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Review health across sales, customers, collections and operations.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C0C8B9-173C-4A3F-9845-FE315CF9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Why does it matter?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B27962-7086-40B5-B818-5707C4CBB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Examine the issue, its context and known financial exposure.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104F86-20CB-48C7-ACCF-D1ED4D10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rPr>
              <a:t>What comes next?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616BB6-478B-4B8C-AC8F-C641588F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Set priorities and follow up on the work that needs attention.</a:t>
            </a:r>
          </a:p>
        </p:txBody>
      </p:sp>
    </p:spTree>
    <p:extLst>
      <p:ext uri="{BB962C8B-B14F-4D97-AF65-F5344CB8AC3E}">
        <p14:creationId xmlns:p14="http://schemas.microsoft.com/office/powerpoint/2010/main" val="17993555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b97930d6824267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005A1-7F10-4972-8118-3966291E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PRODUCT 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EBDE67-F785-4DA6-AF13-10454DD82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The BHCC decision journey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221B49-3C58-48BE-AD8D-59362161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C8C89D-F9F3-47D5-BBC8-20D171B7D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bcc5d6f3d64d81"/>
          <a:stretch xmlns:a="http://schemas.openxmlformats.org/drawingml/2006/main"/>
        </p:blipFill>
        <p:spPr>
          <a:xfrm xmlns:a="http://schemas.openxmlformats.org/drawingml/2006/main">
            <a:off x="2508041" y="2066925"/>
            <a:ext cx="7175918" cy="4038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709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dcc27a88b648b4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CF5A0C-DDE2-4097-BC4D-911B1B27F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BUSINESS VALUE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58B7C-0516-46C7-9B26-F8FDE5D5E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A shared workspace for management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A840FC-2E69-4261-9AE2-FE57EA199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7AC504-6FDE-4A69-8127-7CE90094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B2326D-C8C5-4C35-B97C-04E9DB1FA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622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FD2A6A-05E5-4C5D-AA39-CAD9AD072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3622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Business owners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2701AD-ABD3-420D-94E2-A6D63131B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3622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A concise view of business health and current priorities.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CC8C4F-A176-4265-99B6-9BD8937F7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671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8F586C-043E-4285-A020-DC86A08BD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671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Finance teams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227D29-E4CF-4216-A4DA-99D1C13E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34671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Receivables, collections and cash-related issues in context.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409F63-3A43-464B-83B9-890D1592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763036-8017-4E6B-9A1A-43B3391D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5720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Sales and operations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F3D7C9-DEC0-4568-9640-017DFEA29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45720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Customer performance, inventory and assigned work.</a:t>
            </a:r>
          </a:p>
        </p:txBody>
      </p:sp>
    </p:spTree>
    <p:extLst>
      <p:ext uri="{BB962C8B-B14F-4D97-AF65-F5344CB8AC3E}">
        <p14:creationId xmlns:p14="http://schemas.microsoft.com/office/powerpoint/2010/main" val="6835732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50af11d0134438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DD66B7-FC25-4636-9BCF-1F99E109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PROJECT PREVIEW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EF592A-20E5-40D6-8232-632B8CEAA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Company selection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15FE07-70E3-46AD-80C5-D22BF05D0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A5CB2D-D352-4017-BC79-D5EC54E93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756df1bc8f474d"/>
          <a:srcRect xmlns:a="http://schemas.openxmlformats.org/drawingml/2006/main" l="0" t="15900" r="0" b="7100"/>
          <a:stretch xmlns:a="http://schemas.openxmlformats.org/drawingml/2006/main"/>
        </p:blipFill>
        <p:spPr>
          <a:xfrm xmlns:a="http://schemas.openxmlformats.org/drawingml/2006/main">
            <a:off x="1524000" y="1952625"/>
            <a:ext cx="9144000" cy="39624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940083-EE72-4604-8B7F-11768B48E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0"/>
            <a:ext cx="1109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Project preview: company selection screen from an earlier BHCC build.</a:t>
            </a:r>
          </a:p>
        </p:txBody>
      </p:sp>
    </p:spTree>
    <p:extLst>
      <p:ext uri="{BB962C8B-B14F-4D97-AF65-F5344CB8AC3E}">
        <p14:creationId xmlns:p14="http://schemas.microsoft.com/office/powerpoint/2010/main" val="11924263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a1c1595f5245e8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1810A0-4C66-4A85-9CFC-248B9F3C2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BUSINESS HEALTH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3F805E-FFFF-425C-953F-CD3F20C26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Business Health Score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942044-0E27-44FE-BD50-7242A7601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C6F4B8-5EB1-4F4C-9E85-0530AF3AB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1DB935-130B-406F-B426-1BB6F84F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0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20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720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0–100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D87E32-6A22-42EC-9342-707D7BD1D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752850"/>
            <a:ext cx="4333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A summary for the management 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5656C3-FBB0-4FAE-84C6-70FFB101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2343150"/>
            <a:ext cx="5391150" cy="3219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Category health contributes to the overall score.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The score helps direct attention to the underlying KPIs and detected problems.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Read it alongside data freshness and coverage.</a:t>
            </a:r>
          </a:p>
        </p:txBody>
      </p:sp>
    </p:spTree>
    <p:extLst>
      <p:ext uri="{BB962C8B-B14F-4D97-AF65-F5344CB8AC3E}">
        <p14:creationId xmlns:p14="http://schemas.microsoft.com/office/powerpoint/2010/main" val="19220608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fd154bb4af414a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F63EB-0E9B-427F-BA9D-551ABC434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PROJECT PREVIEW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7309FF-4380-486B-A63B-A06945958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BHCC dashboard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C30E56-7794-41A6-842B-1CF77D47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ADFDD9-C242-44CA-A5A9-DBEABC9B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ba74528ba64f46"/>
          <a:srcRect xmlns:a="http://schemas.openxmlformats.org/drawingml/2006/main" l="0" t="15900" r="0" b="7100"/>
          <a:stretch xmlns:a="http://schemas.openxmlformats.org/drawingml/2006/main"/>
        </p:blipFill>
        <p:spPr>
          <a:xfrm xmlns:a="http://schemas.openxmlformats.org/drawingml/2006/main">
            <a:off x="1524000" y="1952625"/>
            <a:ext cx="9144000" cy="39624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BC0604-27E8-42BD-BD73-5624229F6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0"/>
            <a:ext cx="1109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Project preview: earlier build. Displayed figures are historical, not current results.</a:t>
            </a:r>
          </a:p>
        </p:txBody>
      </p:sp>
    </p:spTree>
    <p:extLst>
      <p:ext uri="{BB962C8B-B14F-4D97-AF65-F5344CB8AC3E}">
        <p14:creationId xmlns:p14="http://schemas.microsoft.com/office/powerpoint/2010/main" val="14924236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d365b95e73473e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05B520-7288-4361-AADD-26E89025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BUSINESS HEALTH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F11D8C-391F-4FAA-B996-701F50D6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Business health coverage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D6644F-3F87-4D37-B0C7-E0F634868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03D371-0B8B-4499-A4DE-ACA7303DF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EF1083-5DFA-45DE-824A-629777219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Revenue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94EA90-5BD4-4716-ABA5-21C2A6DF6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Sales health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Customer health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Receivables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DDED7A-8C30-488A-B5DA-5A54D8D8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Operations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D2C295-ACA4-49F2-852E-C6B0A2CC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Inventory health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Cash flow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Payables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BC6132-074E-4757-88FD-2729120D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rPr>
              <a:t>Performance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749023-54FD-4490-AE6F-582806AA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Profitability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Working capital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Management trends</a:t>
            </a:r>
          </a:p>
        </p:txBody>
      </p:sp>
    </p:spTree>
    <p:extLst>
      <p:ext uri="{BB962C8B-B14F-4D97-AF65-F5344CB8AC3E}">
        <p14:creationId xmlns:p14="http://schemas.microsoft.com/office/powerpoint/2010/main" val="5074230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23f92ee280488a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33A01A-30BC-44F5-A421-53D1BF170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PROJECT PREVIEW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6DD59E-448B-4B2A-B990-EFB9EE81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Sales health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3C3C2D-33F9-4B92-9BF8-7E371108C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6BC398-CB36-4156-9FB2-4593373A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4c4beeabc0475a"/>
          <a:srcRect xmlns:a="http://schemas.openxmlformats.org/drawingml/2006/main" l="0" t="15900" r="0" b="7100"/>
          <a:stretch xmlns:a="http://schemas.openxmlformats.org/drawingml/2006/main"/>
        </p:blipFill>
        <p:spPr>
          <a:xfrm xmlns:a="http://schemas.openxmlformats.org/drawingml/2006/main">
            <a:off x="1524000" y="1952625"/>
            <a:ext cx="9144000" cy="39624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84BFA1-BBFB-4234-98FA-B6940B3FE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0"/>
            <a:ext cx="1109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Project preview: sales KPIs, customer activity and areas needing attention.</a:t>
            </a:r>
          </a:p>
        </p:txBody>
      </p:sp>
    </p:spTree>
    <p:extLst>
      <p:ext uri="{BB962C8B-B14F-4D97-AF65-F5344CB8AC3E}">
        <p14:creationId xmlns:p14="http://schemas.microsoft.com/office/powerpoint/2010/main" val="14173074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c7c6534bab4870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A86F74-7DF9-42D4-A312-502591A30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PROJECT PREVIEW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2CC64A-CCBD-4D22-A8B4-263CB0CFD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Customer health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F49C82-758F-4D70-90F2-90CA2483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B29C70-853B-41F6-8981-A835D1AE5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604bd9acab4b47"/>
          <a:srcRect xmlns:a="http://schemas.openxmlformats.org/drawingml/2006/main" l="0" t="15900" r="0" b="7100"/>
          <a:stretch xmlns:a="http://schemas.openxmlformats.org/drawingml/2006/main"/>
        </p:blipFill>
        <p:spPr>
          <a:xfrm xmlns:a="http://schemas.openxmlformats.org/drawingml/2006/main">
            <a:off x="1524000" y="1952625"/>
            <a:ext cx="9144000" cy="39624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E0A160-1712-4070-A179-CBBCDBB45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0"/>
            <a:ext cx="1109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Project preview: customer health indicators and collection exposure.</a:t>
            </a:r>
          </a:p>
        </p:txBody>
      </p:sp>
    </p:spTree>
    <p:extLst>
      <p:ext uri="{BB962C8B-B14F-4D97-AF65-F5344CB8AC3E}">
        <p14:creationId xmlns:p14="http://schemas.microsoft.com/office/powerpoint/2010/main" val="15843558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3b815731674ba9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D95CF6-AC46-409E-85CF-869C5BD3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FINANCE WORKSPACE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5047A2-46F1-4A9D-84AC-37A3EDFCC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Receivables and collections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041392-A27E-45A9-A545-8CD77890E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671D4-B610-4602-B357-3D80A446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EFA739-5128-4A80-9297-F2A1A2EA4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622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305D3F-E777-48B0-BB36-D266D7D6A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3622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Outstanding balances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539DD0-EEAB-443E-8531-E1EB44988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3622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Review the amount due and the customer-level position.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0C5444-0F8A-4AF4-A559-E5B8BF33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671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F2285A-B876-414D-BC41-5A6DF4BC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671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Overdue exposure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4208CA-E6CC-4AE8-A8C6-A6385C079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34671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Identify overdue balances and accounts needing attention.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803E25-113C-4E68-A1D5-D2C47E23C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BFA696-BB87-411D-B463-E41D169AD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5720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Collection follow-up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40D708-D10A-4070-996E-C967A346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45720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Connect the issue with a recorded next action.</a:t>
            </a:r>
          </a:p>
        </p:txBody>
      </p:sp>
    </p:spTree>
    <p:extLst>
      <p:ext uri="{BB962C8B-B14F-4D97-AF65-F5344CB8AC3E}">
        <p14:creationId xmlns:p14="http://schemas.microsoft.com/office/powerpoint/2010/main" val="196358834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0505d56cf949f2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A274C3-1DF8-436D-AC8E-0000B2F05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PROJECT PREVIEW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FC93CB-91A0-4791-80DF-5E54956A9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Customer 360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E90314-CE3E-435A-BAF6-ECDD04F20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FB8C30-9F43-423D-B598-D166C656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d4ee4f59f64a0c"/>
          <a:srcRect xmlns:a="http://schemas.openxmlformats.org/drawingml/2006/main" l="0" t="15900" r="0" b="7100"/>
          <a:stretch xmlns:a="http://schemas.openxmlformats.org/drawingml/2006/main"/>
        </p:blipFill>
        <p:spPr>
          <a:xfrm xmlns:a="http://schemas.openxmlformats.org/drawingml/2006/main">
            <a:off x="1524000" y="1952625"/>
            <a:ext cx="9144000" cy="39624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F57605-95A4-4AD1-9BF1-75622FDB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0"/>
            <a:ext cx="1109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Project preview: one customer’s balance, risk and follow-up context.</a:t>
            </a:r>
          </a:p>
        </p:txBody>
      </p:sp>
    </p:spTree>
    <p:extLst>
      <p:ext uri="{BB962C8B-B14F-4D97-AF65-F5344CB8AC3E}">
        <p14:creationId xmlns:p14="http://schemas.microsoft.com/office/powerpoint/2010/main" val="174550413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1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f3ac5d3a2d48e5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541BA2-441B-4653-A094-0ED1FBB7C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ACTION MANAGEMENT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5C28FD-FFC9-449B-B718-12940BD75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A structured follow-up record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37D3FA-9FC6-41CA-85BD-1486E9EC5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C8745C-621A-43E2-86D9-01831B8D0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50E7BD-BC10-4DF0-871D-FEFE758B6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Conversation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7762F0-1D7F-429F-BE69-0074786A1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Call note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Customer response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Follow-up history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31BA46-144B-4E12-84C7-54579F62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Payment promise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E7E87-D044-47F1-BD65-0B341B49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Promise amount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Promise date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Broken-promise review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08C7B5-0410-496B-BA12-4F3F96DDB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rPr>
              <a:t>Next action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F4843D-1B5A-41F5-B8AC-5FD9ACC80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Assigned employee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Next follow-up date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Current status</a:t>
            </a:r>
          </a:p>
        </p:txBody>
      </p:sp>
    </p:spTree>
    <p:extLst>
      <p:ext uri="{BB962C8B-B14F-4D97-AF65-F5344CB8AC3E}">
        <p14:creationId xmlns:p14="http://schemas.microsoft.com/office/powerpoint/2010/main" val="207622599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7074d113949e0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E149C7-068E-40B6-AE53-ECCE7F7E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ACTION MANAGEMENT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1F435E-FD58-4638-891E-CB5D410A9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Today’s Work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A0953D-760A-403B-8B79-457B046EF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B75F8D-B640-4F7E-962B-3E548902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1ED460-50FD-42E1-86B5-AE9AFA94B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622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8238DA-BB30-4F0D-AE47-AD57872B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3622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Review priorities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2C236C-04FF-47D5-B767-08739F514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3622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See assigned work and overdue items that need attention.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FB9B83-5A83-4091-B18C-2E37E16B1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671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C8F992-E2E7-4798-ACAF-E2E382199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671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Take action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E74A02-BB8C-409C-A75E-E3F22089A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34671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Complete, snooze or reassign work as appropriate.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2E727E-7BFF-461D-A4F7-BD30EE5B0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1FBFB9-5DC6-4CF0-AA52-E4301431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5720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Record the outcome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968F03-54F7-4072-BA72-397C4459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45720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Update the task or payment promise so the next review has context.</a:t>
            </a:r>
          </a:p>
        </p:txBody>
      </p:sp>
    </p:spTree>
    <p:extLst>
      <p:ext uri="{BB962C8B-B14F-4D97-AF65-F5344CB8AC3E}">
        <p14:creationId xmlns:p14="http://schemas.microsoft.com/office/powerpoint/2010/main" val="62818442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03d430b1ec426a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2A4F16-7AF0-4CD9-AC55-154E0942B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OPERATIONS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5804A0-2495-4AB2-B1E0-C5BFE2268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Inventory and working capital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53A3F2-F44E-4999-8DAD-D5A68DBD2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8037FD-6D63-4C9F-81DB-30728C383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840cee6e4d48c0"/>
          <a:stretch xmlns:a="http://schemas.openxmlformats.org/drawingml/2006/main"/>
        </p:blipFill>
        <p:spPr>
          <a:xfrm xmlns:a="http://schemas.openxmlformats.org/drawingml/2006/main">
            <a:off x="6977063" y="2095500"/>
            <a:ext cx="4048125" cy="404812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12EE40-FB16-473D-BF10-57EC6C116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81250"/>
            <a:ext cx="53816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Stock ties up business funds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B14045-6673-45B8-A792-B442CD74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54768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Review inventory health alongside cash flow and working capital.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Investigate problem areas before deciding the operational response.</a:t>
            </a:r>
          </a:p>
        </p:txBody>
      </p:sp>
    </p:spTree>
    <p:extLst>
      <p:ext uri="{BB962C8B-B14F-4D97-AF65-F5344CB8AC3E}">
        <p14:creationId xmlns:p14="http://schemas.microsoft.com/office/powerpoint/2010/main" val="54214399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1817fbca284c55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F21A6D-BD92-4F53-AD96-C1C783F62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FINANCIAL HEALTH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E58BED-792A-4C21-90F9-E624E5490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Cash flow and profitability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5764E4-4B41-48A0-B566-23BB26A3D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C5610F-E09B-4DB3-B692-9BA80F915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F662EB-8AA0-4EE5-9FD0-B3E6D206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Cash flow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4E32C4-304E-4E39-A088-23A1354B5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Review cash and bank position with collection and payment context.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D75EB-37A3-4B84-89B2-5524A916A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Profitability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9F80C1-5C38-445A-92AC-54B023D47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Investigate profitability indicators alongside sales and expenses.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AB9FD4-1533-4C47-A2D7-84D77B39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rPr>
              <a:t>Working capital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69EB74-64FD-44F6-BBA3-087D9105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Bring receivables, inventory and payables into the same discussion.</a:t>
            </a:r>
          </a:p>
        </p:txBody>
      </p:sp>
    </p:spTree>
    <p:extLst>
      <p:ext uri="{BB962C8B-B14F-4D97-AF65-F5344CB8AC3E}">
        <p14:creationId xmlns:p14="http://schemas.microsoft.com/office/powerpoint/2010/main" val="111060796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dbe4e11c594da9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EFCEE8-9A0F-4326-86C5-374AD1A4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79F5EF-39B7-47C3-9193-86695FC8E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Connected intelligence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19C1D2-ED86-463C-A9A8-1E9D26331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5E5237-8465-41F9-A13A-405FFBC3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9e167ff8754fbc"/>
          <a:stretch xmlns:a="http://schemas.openxmlformats.org/drawingml/2006/main"/>
        </p:blipFill>
        <p:spPr>
          <a:xfrm xmlns:a="http://schemas.openxmlformats.org/drawingml/2006/main">
            <a:off x="7024688" y="2095500"/>
            <a:ext cx="4048125" cy="404812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A6BF18-6F95-4DCA-AC76-18906063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81250"/>
            <a:ext cx="5619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Evidence for better decisions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188DAB-FD9D-4439-9BFE-DA9AAA28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52850"/>
            <a:ext cx="55245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Problem relationships help explain the context behind an alert.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Review the evidence and recommended action before assigning the response.</a:t>
            </a:r>
          </a:p>
        </p:txBody>
      </p:sp>
    </p:spTree>
    <p:extLst>
      <p:ext uri="{BB962C8B-B14F-4D97-AF65-F5344CB8AC3E}">
        <p14:creationId xmlns:p14="http://schemas.microsoft.com/office/powerpoint/2010/main" val="38393399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1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8e221ac7184c5c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066031-11A0-473A-BEC7-7B4CC7E9C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B85B7F-06BA-4A0E-A855-C15A4A177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Exception-focused management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F1A6C7-3140-4FC8-9851-0AA50A7B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530620-0E77-4C49-A0A2-E5DE039B4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BFF1F1-91AA-45FC-AFA8-49F7B4A9E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622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816EB7-D173-49FE-A70A-8425EC73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3622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Weak health areas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6C9622-00EF-43CE-832B-9E051456B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3622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Focus the review on categories that need attention.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E4B3CF-1DE9-4756-978F-96A2F77D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671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93672E-DB50-4172-A074-B6852F6C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671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Critical alerts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15CA0F-695D-4EAB-B36B-ED668522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34671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Review high-priority problems and overdue work.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F0B023-C69C-4D31-958D-D4E3954B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6ACE71-BF83-49EB-8515-B2089EB5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5720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Data confidence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2A4226-9162-467C-9DDC-6B432846B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45720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Check missing data and freshness before interpreting the result.</a:t>
            </a:r>
          </a:p>
        </p:txBody>
      </p:sp>
    </p:spTree>
    <p:extLst>
      <p:ext uri="{BB962C8B-B14F-4D97-AF65-F5344CB8AC3E}">
        <p14:creationId xmlns:p14="http://schemas.microsoft.com/office/powerpoint/2010/main" val="180892863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d19072132a44db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5EBD9E-082A-48D2-B474-C946AB87F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97E8D2-11B6-4539-8853-D4504F169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Financial exposure and priorities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2C2BDB-E657-45F4-8B32-3C2E4C814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4495D7-EB93-43F8-8600-9FBD80AC9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285F01-0DF4-4E7E-97DA-401DE76D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Known impact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98B886-5501-4521-9860-957E7E1B0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Review financial exposure where the underlying data supports 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B73D3-E641-44F8-A4CD-0C53BFEFA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Related issues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0E4186-133D-4D96-97A3-1302FA427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Check linked problems so overlapping exposure is understood.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2A78A0-5B0F-47A1-99D7-4E6C006E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rPr>
              <a:t>Action priority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B87AA8-9CC6-444D-890E-0E1F2925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Consider severity, business impact and due dates together.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EA2D1E-37FA-4835-A49E-54E9BEA1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Exposure describes risk. It is not a guaranteed loss or recovery amount.</a:t>
            </a:r>
          </a:p>
        </p:txBody>
      </p:sp>
    </p:spTree>
    <p:extLst>
      <p:ext uri="{BB962C8B-B14F-4D97-AF65-F5344CB8AC3E}">
        <p14:creationId xmlns:p14="http://schemas.microsoft.com/office/powerpoint/2010/main" val="88857128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2ce76a4e4f4fe7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4F5AEC-13A7-4BD4-9202-E87893963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MANAGEMENT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B24DB0-BA0D-4F37-B526-C16F0188A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Executive Morning Brief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E79864-9841-4E16-877C-D889FDB80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7234CC-7E74-4426-9AAD-F5C4278C6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F4BD3F-29D0-424E-9D3D-9006F9F0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62175"/>
            <a:ext cx="400050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375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5375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E640B6-5AD2-4B5E-BDCA-366FCFAE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943475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management priorities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531DDC-CCC9-4F2F-92CE-7BABC5EAD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324100"/>
            <a:ext cx="5572125" cy="331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Company health and trend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Reasons to act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Due dates and known impact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Data freshness</a:t>
            </a:r>
          </a:p>
        </p:txBody>
      </p:sp>
    </p:spTree>
    <p:extLst>
      <p:ext uri="{BB962C8B-B14F-4D97-AF65-F5344CB8AC3E}">
        <p14:creationId xmlns:p14="http://schemas.microsoft.com/office/powerpoint/2010/main" val="190407893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e5334c1e2d4008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36EB50-0373-4A81-A2D1-77731ADF8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INTEGRATION OPTIONS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17E12F-1911-4696-B255-7F86FBB2F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Integration with your existing software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23FC49-B919-40E3-85BE-7C6889026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6D871E-8FDC-4ADF-8DE0-7B3F4B32C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E33F8C-DB77-495C-A64B-F718455F9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622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ECB096-7AC1-4A49-A8C3-6ADC07D66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3622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SQL Server / custom ERP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D8F547-6BAD-4328-9260-6C36CF626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3622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Connect through mapped source queries, including the J.N. Arora ERP integration.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1188D9-7AF2-4E96-A102-0E8CAF573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671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907E22-9848-4370-9E79-FB9E71EF6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671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TallyPrime / Tally ERP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CAB54E-6C0C-4AE5-A43C-D9070076C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34671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XML connector option in the project. Configure the endpoint, reports and field mapping.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56A641-E741-499A-B0C1-C64D07349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655253-797D-4175-B5B7-D588CAD0D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5720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Excel / CSV and REST API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711371-8F66-4F7E-94E8-19CC324D2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45720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Import mapped files or configure an accessible API data source.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8D9460-6409-412D-AD5D-1FE7B95A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5810250"/>
            <a:ext cx="981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Connector setup and business-data validation are required before live use.</a:t>
            </a:r>
          </a:p>
        </p:txBody>
      </p:sp>
    </p:spTree>
    <p:extLst>
      <p:ext uri="{BB962C8B-B14F-4D97-AF65-F5344CB8AC3E}">
        <p14:creationId xmlns:p14="http://schemas.microsoft.com/office/powerpoint/2010/main" val="56273811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A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3cd466316948d8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C66DE9-EBF3-4E13-92F4-C0C751891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INTEGRATION OPTIONS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4F42E2-B54A-40C8-9B23-DB9B330E3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Software integration options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E1A023-2896-4280-93D3-C79DB7D4D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F253A1-33A5-4D19-AEDA-A27C3D662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33EB92-4FFD-4A05-934D-1AAE47C22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622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A473BF-4838-4364-A9FF-3DF786EA8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3622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Custom ERP and Tally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89EBA9-11C2-4534-9764-C37FD3308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3622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Project connector paths are available. Final compatibility depends on source structure and setup.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2D472E-D81D-4A07-BA40-B9CF74FAC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671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CBC646-56E5-438E-9AB1-73926D129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671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BUSY and Zoho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1A893B-202A-4614-9F78-D62554B6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34671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Custom integration options subject to available exports or APIs, permissions and adapter development.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14DA4C-FE59-4C9F-AA57-B32D1EE18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83E2AE-CF26-4F96-89E1-75A005F0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5720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Other business software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D8B107-D5B7-4255-8A18-EDAEAFC1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45720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Assess the available database, API or file export before confirming scope and cost.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344FA8-453A-4DD7-9BE5-DB23FB12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5810250"/>
            <a:ext cx="981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BUSY and Zoho are assessment-based options, not pre-certified connectors.</a:t>
            </a:r>
          </a:p>
        </p:txBody>
      </p:sp>
    </p:spTree>
    <p:extLst>
      <p:ext uri="{BB962C8B-B14F-4D97-AF65-F5344CB8AC3E}">
        <p14:creationId xmlns:p14="http://schemas.microsoft.com/office/powerpoint/2010/main" val="18960939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739c01464b48c7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AE7328-66B5-4EDB-B0CB-0783C86B3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DEVICE ACCESS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7800BA-1D8E-47A5-838B-5D3849E5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Web, Android and iOS access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558C44-C66D-4486-9C2B-4B719E72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21EAA5-154A-4179-8EF4-1D9C570EA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e788dfb40d4036"/>
          <a:stretch xmlns:a="http://schemas.openxmlformats.org/drawingml/2006/main"/>
        </p:blipFill>
        <p:spPr>
          <a:xfrm xmlns:a="http://schemas.openxmlformats.org/drawingml/2006/main">
            <a:off x="5619750" y="2421731"/>
            <a:ext cx="6048375" cy="3024188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B640ED-62F1-481F-97D5-0B3B3BD4E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00300"/>
            <a:ext cx="4857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Desktop and laptop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CB752F-2E23-47D7-A959-4BF96129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67050"/>
            <a:ext cx="4762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Use the hosted BHCC web application through a supported browser.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899D51-1215-40F4-9733-D543DE123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76725"/>
            <a:ext cx="4905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Android, iPhone and iPad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A393D3-F8BC-4931-8135-E8ADB4ECD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95875"/>
            <a:ext cx="4762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Mobile browser access should be validated on the target devices.</a:t>
            </a:r>
          </a:p>
        </p:txBody>
      </p:sp>
    </p:spTree>
    <p:extLst>
      <p:ext uri="{BB962C8B-B14F-4D97-AF65-F5344CB8AC3E}">
        <p14:creationId xmlns:p14="http://schemas.microsoft.com/office/powerpoint/2010/main" val="195228690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1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0e9d39e4814f62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8D5428-797C-47AB-ABDC-1C53DDD35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DEVICE ACCESS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B931B5-6057-4991-83CC-D1F472A6A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Browser access and mobile apps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DB2E13-F230-428B-98F7-9EF8F9662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95E84B-4F46-4514-8C64-B9972A09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9AE75F-1ECB-4E3A-83A4-55C4E4A0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Web application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19683E-9FAA-4301-B033-A8468EF3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Current project platform.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Desktop and laptop browser access after hosting and setup.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55BA01-1ECB-4281-A917-8B7EFCC62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Mobile browser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65D589-F1C7-4C5D-883E-E18AD39C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Android, iPhone and iPad access route.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Confirm screen layout and key workflows during rollout.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16BCBB-085F-467E-A75A-1372FF532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rPr>
              <a:t>Native mobile apps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B94091-60B2-451D-8A80-258D4683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Android and iOS roadmap.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Published apps and full feature parity are not confirmed in this package.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01AFF7-9212-418F-838A-BD157A32B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48350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A reachable server and authorised login are required for browser access.</a:t>
            </a:r>
          </a:p>
        </p:txBody>
      </p:sp>
    </p:spTree>
    <p:extLst>
      <p:ext uri="{BB962C8B-B14F-4D97-AF65-F5344CB8AC3E}">
        <p14:creationId xmlns:p14="http://schemas.microsoft.com/office/powerpoint/2010/main" val="54066015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ec282b01c74298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4A1EDD-7683-4C7C-91D1-1A9769CFB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IMPLEMENTATION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DDE1EA-A4D6-4225-A746-29B58F50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Data integration and confidence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99B1FC-F826-4E8D-AB21-D146061EA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45D03-4053-42A8-B536-29D74C19A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87BF18-61B0-42F0-81D4-12060293B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622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BC4D0-700F-4CEF-BED9-B8A0CFC57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3622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Connect or import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F43D61-C1F5-4D5D-95F4-BC4E975EE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3622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Configure source mapping and supported data-import workflows.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CB4356-5AD8-4F7C-A4D0-52AB0E468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671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F8992B-1700-4441-8F0D-B1FCF80D5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671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Validate and reconcile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42CCA5-4594-48D2-A205-C8E4B4ABD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34671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Check business scope, data quality and key totals.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16B985-60EA-476B-BA88-448C4452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56F613-9129-4760-A397-4379087DE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5720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Monitor freshness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C2B3EB-72B7-4BDE-BAF3-5F1E8FB1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45720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Review integration history and the last successful sync.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64DF6B-D82C-4872-889D-72EF5A9A3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5810250"/>
            <a:ext cx="981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ERP connectivity depends on the configured adapter and source data.</a:t>
            </a:r>
          </a:p>
        </p:txBody>
      </p:sp>
    </p:spTree>
    <p:extLst>
      <p:ext uri="{BB962C8B-B14F-4D97-AF65-F5344CB8AC3E}">
        <p14:creationId xmlns:p14="http://schemas.microsoft.com/office/powerpoint/2010/main" val="94005244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1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66391b03a145d4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63D8FF-8D97-47B2-83CC-89CB78918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GOVERNANCE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A6FEE4-17FE-459E-A31C-6B825326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Access control and accountability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9A05C8-5A2B-4B76-9E40-0A669C561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FC2E08-2525-4528-B516-0DDBC439D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7A6F13-88F7-48C7-A374-6E5DF76FD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622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7EA6D9-2E7B-4659-862C-BB996109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3622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Role permissions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FA29AC-A083-4221-9462-62C977E83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3622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Control access to viewing, editing, approval and export actions.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E957A3-48C2-40B1-AC18-534113E02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671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B089A7-F3E6-4E00-843B-7773882D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671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Business scope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108734-C10A-4AD9-82C0-92139FB5F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34671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Apply the deployment’s company, branch and user-access rules.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E6120A-FFF2-4B1B-92CA-6167FFC4E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19653F-85A8-44F8-B00F-4C47C690B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572000"/>
            <a:ext cx="3857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Traceable activity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3DD3D8-BAA9-467E-BABD-2C73ED64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45720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Use audit records and ownership to support review and follow-up.</a:t>
            </a:r>
          </a:p>
        </p:txBody>
      </p:sp>
    </p:spTree>
    <p:extLst>
      <p:ext uri="{BB962C8B-B14F-4D97-AF65-F5344CB8AC3E}">
        <p14:creationId xmlns:p14="http://schemas.microsoft.com/office/powerpoint/2010/main" val="83510075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7eefbc5ea448c5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4A9B84-ADA6-499C-9D1E-9D999C603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NEXT STEPS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DEB561-FFAA-481E-8629-4C39D126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A practical demonstration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0A49D4-D429-4F70-A6EA-EAB46A480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3DF971-663D-4DBC-A9C4-F098FF98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5FA75-09A8-4D87-AF8C-E804FA4F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01  Business view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0EF7D0-56FF-4E5A-9BF7-6989509FF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Open the dashboard and review the health areas that need attention.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C97AF5-E345-474B-8FBC-69C21A6F8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02  Issue 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2AF2B1-7D0C-4714-9FC2-E5F1E4AC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Inspect a customer or receivable issue and the supporting context.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B84582-4EA0-4D55-9546-F57F0C237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47650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B821D"/>
                </a:solidFill>
                <a:latin typeface="DejaVu Sans"/>
                <a:ea typeface="DejaVu Sans"/>
                <a:cs typeface="DejaVu Sans"/>
              </a:rPr>
              <a:t>03  Action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4A14B9-8D66-447E-A728-6C17A8590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571875"/>
            <a:ext cx="32575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Record the next action and explain how the team follows up.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4BACD8-AAC8-4779-908F-B3E68FF2E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10250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A pilot should confirm data quality, access rules and the daily review process.</a:t>
            </a:r>
          </a:p>
        </p:txBody>
      </p:sp>
    </p:spTree>
    <p:extLst>
      <p:ext uri="{BB962C8B-B14F-4D97-AF65-F5344CB8AC3E}">
        <p14:creationId xmlns:p14="http://schemas.microsoft.com/office/powerpoint/2010/main" val="160608503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a8c18eda9b4155"/>
          <a:stretch xmlns:a="http://schemas.openxmlformats.org/drawingml/2006/main"/>
        </p:blipFill>
        <p:spPr>
          <a:xfrm xmlns:a="http://schemas.openxmlformats.org/drawingml/2006/main">
            <a:off x="10431463" y="171450"/>
            <a:ext cx="1206500" cy="904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111533-F4F5-462B-BE08-7B4BE526A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9382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DIGI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1E339F-BB4B-432B-896D-52FBF1FF1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90625"/>
            <a:ext cx="10953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Book a BHCC demonstration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74445A-B0AC-4E9D-B6B4-04F530DC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008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BHCC  /  Digi Technology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1A4EF7-F283-4DCC-8FE8-6C61CAF5D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28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6b109b6c1f4e03"/>
          <a:stretch xmlns:a="http://schemas.openxmlformats.org/drawingml/2006/main"/>
        </p:blipFill>
        <p:spPr>
          <a:xfrm xmlns:a="http://schemas.openxmlformats.org/drawingml/2006/main">
            <a:off x="7096125" y="2316956"/>
            <a:ext cx="4286250" cy="3214688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59B03-FF88-42F8-91AD-5688FA36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86025"/>
            <a:ext cx="666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2345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23452"/>
                </a:solidFill>
                <a:latin typeface="DejaVu Sans"/>
                <a:ea typeface="DejaVu Sans"/>
                <a:cs typeface="DejaVu Sans"/>
              </a:rPr>
              <a:t>Pranaw Kumar Solanky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AAB1F5-D072-4F7D-A29B-D7D8EEA2C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57575"/>
            <a:ext cx="628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9953314420</a:t>
            </a:r>
          </a:p>
          <a:p xmlns:a="http://schemas.openxmlformats.org/drawingml/2006/main">
            <a:pPr>
              <a:defRPr sz="2325" b="1">
                <a:solidFill>
                  <a:srgbClr val="087CB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87CB5"/>
                </a:solidFill>
                <a:latin typeface="DejaVu Sans"/>
                <a:ea typeface="DejaVu Sans"/>
                <a:cs typeface="DejaVu Sans"/>
              </a:rPr>
              <a:t>9312536185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43CFA6-22DD-4362-88E2-4D627DC7F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14875"/>
            <a:ext cx="657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7887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78875"/>
                </a:solidFill>
                <a:latin typeface="DejaVu Sans"/>
                <a:ea typeface="DejaVu Sans"/>
                <a:cs typeface="DejaVu Sans"/>
              </a:rPr>
              <a:t>digitech.services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F0C009-01FB-48B2-83F1-13E5BE600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00675"/>
            <a:ext cx="657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36D81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D81"/>
                </a:solidFill>
                <a:latin typeface="DejaVu Sans"/>
                <a:ea typeface="DejaVu Sans"/>
                <a:cs typeface="DejaVu Sans"/>
              </a:rPr>
              <a:t>solanky.digitech@gmail.com</a:t>
            </a:r>
          </a:p>
        </p:txBody>
      </p:sp>
    </p:spTree>
    <p:extLst>
      <p:ext uri="{BB962C8B-B14F-4D97-AF65-F5344CB8AC3E}">
        <p14:creationId xmlns:p14="http://schemas.microsoft.com/office/powerpoint/2010/main" val="8486683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2026-09-27T07:03:51.2230000Z</dcterms:created>
  <dcterms:modified xsi:type="dcterms:W3CDTF">2026-09-27T07:03:51.2230000Z</dcterms:modified>
</coreProperties>
</file>